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4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38201-BC44-4561-8ED2-2345DBA14788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FF8B-B984-41EC-95A6-FC272999A7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9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FF8B-B984-41EC-95A6-FC272999A7A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29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Kreuzweg der Familienkreise: April 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FF8B-B984-41EC-95A6-FC272999A7A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74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33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9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75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10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53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1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86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66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2D1A-8CD1-4B65-A030-EA8B15F2232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35F1-D5EC-4640-BC53-9A71333A3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5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943EA9B3-48A8-1B4C-0670-729DFA5FF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7" y="3897930"/>
            <a:ext cx="3472477" cy="256678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C73CABD-CD55-C9B2-7D97-1DC51E968630}"/>
              </a:ext>
            </a:extLst>
          </p:cNvPr>
          <p:cNvSpPr txBox="1"/>
          <p:nvPr/>
        </p:nvSpPr>
        <p:spPr>
          <a:xfrm>
            <a:off x="280921" y="2808093"/>
            <a:ext cx="287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</a:t>
            </a:r>
            <a:r>
              <a:rPr lang="de-DE" sz="1200" dirty="0"/>
              <a:t>Kreuzweg der Familienkreise, April 2022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4416C30-49F6-2539-38A3-A801B3D0D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37" y="245807"/>
            <a:ext cx="4246968" cy="247301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3DDDA90-63EE-A280-43AD-2FEC8EF0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780" y="233456"/>
            <a:ext cx="4401932" cy="295526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A004CE0-EEF4-C0F8-1C73-31D1345DB756}"/>
              </a:ext>
            </a:extLst>
          </p:cNvPr>
          <p:cNvSpPr txBox="1"/>
          <p:nvPr/>
        </p:nvSpPr>
        <p:spPr>
          <a:xfrm>
            <a:off x="5177385" y="3280042"/>
            <a:ext cx="328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F</a:t>
            </a:r>
            <a:r>
              <a:rPr lang="de-DE" sz="1200" dirty="0"/>
              <a:t>astenessen der Familienkreise, 26. März 2023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303945B-5ADF-EEB2-0289-85EB116DC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278" y="3688655"/>
            <a:ext cx="4430873" cy="260399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E5D5491-2691-084A-DA9F-EC48A3927267}"/>
              </a:ext>
            </a:extLst>
          </p:cNvPr>
          <p:cNvSpPr txBox="1"/>
          <p:nvPr/>
        </p:nvSpPr>
        <p:spPr>
          <a:xfrm>
            <a:off x="5275707" y="6367371"/>
            <a:ext cx="318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F</a:t>
            </a:r>
            <a:r>
              <a:rPr lang="de-DE" sz="1200" dirty="0"/>
              <a:t>astenessen der Familienkreise, 6. April 2014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8DB2C11-0E22-AAE4-9136-CB2D7E46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172" y="3382297"/>
            <a:ext cx="2438763" cy="159589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E10D1B3B-F744-59F5-9538-795C7C2FF9D0}"/>
              </a:ext>
            </a:extLst>
          </p:cNvPr>
          <p:cNvSpPr txBox="1"/>
          <p:nvPr/>
        </p:nvSpPr>
        <p:spPr>
          <a:xfrm>
            <a:off x="290753" y="6485357"/>
            <a:ext cx="4306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</a:t>
            </a:r>
            <a:r>
              <a:rPr lang="de-DE" sz="1200" dirty="0"/>
              <a:t>Tauferinnerungsgottesdienst der Familienkreise, 16. März 2019</a:t>
            </a:r>
          </a:p>
        </p:txBody>
      </p:sp>
    </p:spTree>
    <p:extLst>
      <p:ext uri="{BB962C8B-B14F-4D97-AF65-F5344CB8AC3E}">
        <p14:creationId xmlns:p14="http://schemas.microsoft.com/office/powerpoint/2010/main" val="6327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2E5D5491-2691-084A-DA9F-EC48A3927267}"/>
              </a:ext>
            </a:extLst>
          </p:cNvPr>
          <p:cNvSpPr txBox="1"/>
          <p:nvPr/>
        </p:nvSpPr>
        <p:spPr>
          <a:xfrm>
            <a:off x="5275707" y="6367371"/>
            <a:ext cx="286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Spieleangebote, Pfarrfest </a:t>
            </a:r>
            <a:r>
              <a:rPr lang="de-DE" sz="1200" dirty="0"/>
              <a:t>, 29. Juni 2014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933D50-FB0C-F3CF-3962-64A123E9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27" y="3637935"/>
            <a:ext cx="3630301" cy="27057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3AD122-5B34-038C-2527-4D54047B5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024" y="393290"/>
            <a:ext cx="3942281" cy="28021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9D80C89-A825-05E3-8A7F-80A5D86D1514}"/>
              </a:ext>
            </a:extLst>
          </p:cNvPr>
          <p:cNvSpPr txBox="1"/>
          <p:nvPr/>
        </p:nvSpPr>
        <p:spPr>
          <a:xfrm>
            <a:off x="5413359" y="3230881"/>
            <a:ext cx="286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Spieleangebote, Pfarrfest </a:t>
            </a:r>
            <a:r>
              <a:rPr lang="de-DE" sz="1200" dirty="0"/>
              <a:t>, 29. Juni 2014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850DE5-50E1-EC03-D235-9E8E3E196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76" y="137650"/>
            <a:ext cx="2730033" cy="41885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4BE4A8-4B43-63FC-01B7-223E15CFA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850" y="4621161"/>
            <a:ext cx="2757081" cy="202022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E80820-2F77-DFD6-B8A2-385BC6882673}"/>
              </a:ext>
            </a:extLst>
          </p:cNvPr>
          <p:cNvSpPr txBox="1"/>
          <p:nvPr/>
        </p:nvSpPr>
        <p:spPr>
          <a:xfrm>
            <a:off x="536559" y="4322262"/>
            <a:ext cx="286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Webdings" panose="05030102010509060703" pitchFamily="18" charset="2"/>
              </a:rPr>
              <a:t> Spieleangebote, Pfarrfest </a:t>
            </a:r>
            <a:r>
              <a:rPr lang="de-DE" sz="1200" dirty="0"/>
              <a:t>, 29. Juni 2014</a:t>
            </a:r>
          </a:p>
        </p:txBody>
      </p:sp>
    </p:spTree>
    <p:extLst>
      <p:ext uri="{BB962C8B-B14F-4D97-AF65-F5344CB8AC3E}">
        <p14:creationId xmlns:p14="http://schemas.microsoft.com/office/powerpoint/2010/main" val="224333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69</Words>
  <Application>Microsoft Office PowerPoint</Application>
  <PresentationFormat>A4-Papier (210 x 297 mm)</PresentationFormat>
  <Paragraphs>10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Lothar Theisen</dc:creator>
  <cp:lastModifiedBy>Lothar Theisen</cp:lastModifiedBy>
  <cp:revision>1</cp:revision>
  <dcterms:created xsi:type="dcterms:W3CDTF">2023-10-01T13:36:49Z</dcterms:created>
  <dcterms:modified xsi:type="dcterms:W3CDTF">2023-10-01T14:10:21Z</dcterms:modified>
</cp:coreProperties>
</file>