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85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02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33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06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05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22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3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16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93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86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B631-97F6-45D5-9AA2-7C779FF77EAE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FA449-317B-4BE8-A161-AC411BD89B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78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33387"/>
            <a:ext cx="89725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1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3837"/>
            <a:ext cx="89916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5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23837"/>
            <a:ext cx="89535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4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71437"/>
            <a:ext cx="90011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1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lothar-theisen@t-online.de</dc:creator>
  <cp:lastModifiedBy>Lothar Theisen</cp:lastModifiedBy>
  <cp:revision>1</cp:revision>
  <dcterms:created xsi:type="dcterms:W3CDTF">2017-01-15T12:04:42Z</dcterms:created>
  <dcterms:modified xsi:type="dcterms:W3CDTF">2023-10-01T14:18:01Z</dcterms:modified>
</cp:coreProperties>
</file>